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7345363" cy="10477500"/>
  <p:notesSz cx="6858000" cy="9144000"/>
  <p:defaultTextStyle>
    <a:defPPr>
      <a:defRPr lang="ru-RU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264" y="-90"/>
      </p:cViewPr>
      <p:guideLst>
        <p:guide orient="horz" pos="3300"/>
        <p:guide pos="2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254818"/>
            <a:ext cx="6243559" cy="22458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5937250"/>
            <a:ext cx="5141754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25388" y="419588"/>
            <a:ext cx="1652707" cy="89398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7268" y="419588"/>
            <a:ext cx="4835697" cy="89398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6732764"/>
            <a:ext cx="6243559" cy="208094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440813"/>
            <a:ext cx="6243559" cy="229195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268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93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9" y="2345311"/>
            <a:ext cx="3245478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269" y="3322725"/>
            <a:ext cx="3245478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345311"/>
            <a:ext cx="3246752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31343" y="3322725"/>
            <a:ext cx="3246752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9" y="417160"/>
            <a:ext cx="2416574" cy="17753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1833" y="417161"/>
            <a:ext cx="4106262" cy="894225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9" y="2192515"/>
            <a:ext cx="2416574" cy="7166902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334251"/>
            <a:ext cx="4407218" cy="8658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36184"/>
            <a:ext cx="4407218" cy="6286500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200101"/>
            <a:ext cx="4407218" cy="1229650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444752"/>
            <a:ext cx="6610827" cy="6914665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9711092"/>
            <a:ext cx="2326032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огачева ЛГ\аттестация\грамоты\паспорт кабинета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91" y="-889496"/>
            <a:ext cx="8324745" cy="12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5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огачева ЛГ\аттестация\грамоты\паспорт кабинета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109538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3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огачева ЛГ\аттестация\грамоты\паспорт кабинета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9" y="198190"/>
            <a:ext cx="6644012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6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огачева ЛГ\аттестация\грамоты\паспорт кабинета\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109538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9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огачева ЛГ\аттестация\грамоты\паспорт кабинета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109538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4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огачева ЛГ\аттестация\грамоты\паспорт кабинета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109538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47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2025-12-21T05:47:11Z</dcterms:created>
  <dcterms:modified xsi:type="dcterms:W3CDTF">2025-12-21T05:52:18Z</dcterms:modified>
</cp:coreProperties>
</file>